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7F589-D6C3-4861-839E-FFE8EBA9052B}" v="329" dt="2024-04-20T08:34:35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912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679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5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846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862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44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21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0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102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603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5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Рисунок 3" descr="6 июня 1799 года родился Александр Сергеевич Пушкин – ГАУК «ЦНТ» –  Севастопольский Центр народного творчества">
            <a:extLst>
              <a:ext uri="{FF2B5EF4-FFF2-40B4-BE49-F238E27FC236}">
                <a16:creationId xmlns:a16="http://schemas.microsoft.com/office/drawing/2014/main" id="{A82B9719-6E5C-4EC3-422E-64BD021A3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9238" y="3828645"/>
            <a:ext cx="9090476" cy="1384471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Александр Сергеевич Пушкин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(1799-1837)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5A2CBEC-4F23-437D-9D03-9968C9B79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94120" y="-1094120"/>
            <a:ext cx="1085312" cy="327355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356" y="353329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264A856-A4F6-4068-9AC3-7B38A00DA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983E8C-44FB-463B-B6B0-B53E96ACC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AD7FCC-3422-42C3-A2AD-69ADFEA6E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4ECA670-C540-4DCE-8F03-EC843D518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CB6083-DDE0-460C-987E-E64587630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78004C4-6786-473C-BB2A-AAA6EF115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455376B6-DAB5-4A34-A8BE-15DE02CAF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EC2A85A1-668E-48DF-A484-FADE64BE6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6C5EE-54EB-4800-8860-E622EEDE8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зки Пушкина. Золотой петушок, ТЮЗ, Ярославль">
            <a:extLst>
              <a:ext uri="{FF2B5EF4-FFF2-40B4-BE49-F238E27FC236}">
                <a16:creationId xmlns:a16="http://schemas.microsoft.com/office/drawing/2014/main" id="{AA721031-7804-EE09-EA5C-82178C89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27" y="411807"/>
            <a:ext cx="8494141" cy="60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8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9E556-C146-5DB6-24A0-B7BEB43F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3FA88E-0F36-04B0-AB40-669F2BCF4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Золотой петушок</a:t>
            </a:r>
          </a:p>
        </p:txBody>
      </p:sp>
    </p:spTree>
    <p:extLst>
      <p:ext uri="{BB962C8B-B14F-4D97-AF65-F5344CB8AC3E}">
        <p14:creationId xmlns:p14="http://schemas.microsoft.com/office/powerpoint/2010/main" val="3599997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лотая рыбка - исполнительница желаний">
            <a:extLst>
              <a:ext uri="{FF2B5EF4-FFF2-40B4-BE49-F238E27FC236}">
                <a16:creationId xmlns:a16="http://schemas.microsoft.com/office/drawing/2014/main" id="{385A205D-D845-2117-C2A2-E061F3CAE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476" y="580012"/>
            <a:ext cx="7919048" cy="5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2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8A055-C4F2-0385-2986-5B6AEE57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8F228-5FDF-6C34-6587-B140CB0B4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Золотая рыбка</a:t>
            </a:r>
          </a:p>
        </p:txBody>
      </p:sp>
    </p:spTree>
    <p:extLst>
      <p:ext uri="{BB962C8B-B14F-4D97-AF65-F5344CB8AC3E}">
        <p14:creationId xmlns:p14="http://schemas.microsoft.com/office/powerpoint/2010/main" val="615770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амаханская царица сказка о золотом петушке картинки изображения  Himki-Chip.ru">
            <a:extLst>
              <a:ext uri="{FF2B5EF4-FFF2-40B4-BE49-F238E27FC236}">
                <a16:creationId xmlns:a16="http://schemas.microsoft.com/office/drawing/2014/main" id="{63FDB8BC-0086-D5C0-FD63-6BB61C0E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929" y="815668"/>
            <a:ext cx="6970141" cy="522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0BC-F783-BDA0-7FD4-035EF4F6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393E-5295-AEB2-698B-40E808E6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err="1">
                <a:ea typeface="+mn-lt"/>
                <a:cs typeface="+mn-lt"/>
              </a:rPr>
              <a:t>Шамаханская</a:t>
            </a:r>
            <a:r>
              <a:rPr lang="ru-RU" dirty="0">
                <a:ea typeface="+mn-lt"/>
                <a:cs typeface="+mn-lt"/>
              </a:rPr>
              <a:t> царица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01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DED2C-8C08-825D-35A3-B71EDBA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«Свет мой, зеркальце! Скажи, Да всю правду доложи: Я ль на свете всех милее, Всех румяней и белее?».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324AA-A743-AE6D-7F57-0F60C9930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«Сказка о мертвой царевне и о семи богатырях»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рыбаке и рыбке»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золотом петушке»</a:t>
            </a:r>
          </a:p>
        </p:txBody>
      </p:sp>
    </p:spTree>
    <p:extLst>
      <p:ext uri="{BB962C8B-B14F-4D97-AF65-F5344CB8AC3E}">
        <p14:creationId xmlns:p14="http://schemas.microsoft.com/office/powerpoint/2010/main" val="4225742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0BC-F783-BDA0-7FD4-035EF4F6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393E-5295-AEB2-698B-40E808E6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ru-RU" dirty="0"/>
              <a:t>«Сказка о мертвой царевне и о семи богатырях»</a:t>
            </a:r>
          </a:p>
        </p:txBody>
      </p:sp>
    </p:spTree>
    <p:extLst>
      <p:ext uri="{BB962C8B-B14F-4D97-AF65-F5344CB8AC3E}">
        <p14:creationId xmlns:p14="http://schemas.microsoft.com/office/powerpoint/2010/main" val="351325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DED2C-8C08-825D-35A3-B71EDBA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«Сказка ложь, да в ней намёк! Добрым молодцам урок».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324AA-A743-AE6D-7F57-0F60C9930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«Сказка о попе и работнике его Балде»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золотом петушке»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медведихе»</a:t>
            </a:r>
          </a:p>
        </p:txBody>
      </p:sp>
    </p:spTree>
    <p:extLst>
      <p:ext uri="{BB962C8B-B14F-4D97-AF65-F5344CB8AC3E}">
        <p14:creationId xmlns:p14="http://schemas.microsoft.com/office/powerpoint/2010/main" val="1391527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0BC-F783-BDA0-7FD4-035EF4F6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393E-5295-AEB2-698B-40E808E6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/>
              <a:t>«Сказка о золотом петушке»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51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8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9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1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6" name="Объект 55" descr="Как на самом деле выглядела няня Пушкина Арина Родионовна | Ещё один блог о  кино | Дзен">
            <a:extLst>
              <a:ext uri="{FF2B5EF4-FFF2-40B4-BE49-F238E27FC236}">
                <a16:creationId xmlns:a16="http://schemas.microsoft.com/office/drawing/2014/main" id="{19713F85-7817-45E9-7BB3-0C8A5319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377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0186" y="-570186"/>
            <a:ext cx="6858000" cy="7998371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FB67B-8760-49DC-C699-165B3EC2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0" y="943295"/>
            <a:ext cx="7219043" cy="22371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 </a:t>
            </a:r>
            <a:r>
              <a:rPr lang="en-US" sz="4400" dirty="0" err="1">
                <a:solidFill>
                  <a:srgbClr val="FFFFFF"/>
                </a:solidFill>
              </a:rPr>
              <a:t>Арина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Родионовна</a:t>
            </a:r>
            <a:r>
              <a:rPr lang="en-US" sz="4400" dirty="0">
                <a:solidFill>
                  <a:srgbClr val="FFFFFF"/>
                </a:solidFill>
              </a:rPr>
              <a:t> - </a:t>
            </a:r>
            <a:r>
              <a:rPr lang="ru-RU" sz="4400" dirty="0">
                <a:solidFill>
                  <a:srgbClr val="FFFFFF"/>
                </a:solidFill>
              </a:rPr>
              <a:t> </a:t>
            </a:r>
            <a:br>
              <a:rPr lang="ru-RU" sz="4400" dirty="0">
                <a:solidFill>
                  <a:srgbClr val="FFFFFF"/>
                </a:solidFill>
              </a:rPr>
            </a:br>
            <a:r>
              <a:rPr lang="en-US" sz="4400" dirty="0" err="1">
                <a:solidFill>
                  <a:srgbClr val="FFFFFF"/>
                </a:solidFill>
              </a:rPr>
              <a:t>няня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Пушкина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5350" y="-785349"/>
            <a:ext cx="744976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2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2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6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0352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DED2C-8C08-825D-35A3-B71EDBA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«Ест за четверых, работает за семерых».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324AA-A743-AE6D-7F57-0F60C9930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«Сказка о царе Салтане»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мертвой царевне и о семи богатырях»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попе и работнике его Балде»</a:t>
            </a:r>
          </a:p>
        </p:txBody>
      </p:sp>
    </p:spTree>
    <p:extLst>
      <p:ext uri="{BB962C8B-B14F-4D97-AF65-F5344CB8AC3E}">
        <p14:creationId xmlns:p14="http://schemas.microsoft.com/office/powerpoint/2010/main" val="1088697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0BC-F783-BDA0-7FD4-035EF4F6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393E-5295-AEB2-698B-40E808E6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/>
              <a:t>«Сказка о попе и работнике его Балде»</a:t>
            </a:r>
          </a:p>
        </p:txBody>
      </p:sp>
    </p:spTree>
    <p:extLst>
      <p:ext uri="{BB962C8B-B14F-4D97-AF65-F5344CB8AC3E}">
        <p14:creationId xmlns:p14="http://schemas.microsoft.com/office/powerpoint/2010/main" val="471116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DED2C-8C08-825D-35A3-B71EDBA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«Родила царица в ночь не то сына, не то дочь».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324AA-A743-AE6D-7F57-0F60C9930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«Сказка о рыбаке и рыбке»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царе Салтане»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попе и работнике его Балде»</a:t>
            </a:r>
          </a:p>
        </p:txBody>
      </p:sp>
    </p:spTree>
    <p:extLst>
      <p:ext uri="{BB962C8B-B14F-4D97-AF65-F5344CB8AC3E}">
        <p14:creationId xmlns:p14="http://schemas.microsoft.com/office/powerpoint/2010/main" val="3664009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0BC-F783-BDA0-7FD4-035EF4F6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393E-5295-AEB2-698B-40E808E6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ru-RU" dirty="0"/>
              <a:t>«Сказка о царе Салтане»</a:t>
            </a:r>
          </a:p>
        </p:txBody>
      </p:sp>
    </p:spTree>
    <p:extLst>
      <p:ext uri="{BB962C8B-B14F-4D97-AF65-F5344CB8AC3E}">
        <p14:creationId xmlns:p14="http://schemas.microsoft.com/office/powerpoint/2010/main" val="1419333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DED2C-8C08-825D-35A3-B71EDBA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«Жил старик со старухой у самого синего моря».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324AA-A743-AE6D-7F57-0F60C9930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«Сказка о Золотом петушке»</a:t>
            </a:r>
          </a:p>
          <a:p>
            <a:pPr marL="457200" indent="-457200">
              <a:buAutoNum type="arabicPeriod"/>
            </a:pPr>
            <a:r>
              <a:rPr lang="ru-RU" dirty="0"/>
              <a:t>«Сказка о попе и работнике его Балде»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/>
              <a:t>«Сказка о рыбаке и рыбке»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484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0BC-F783-BDA0-7FD4-035EF4F6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393E-5295-AEB2-698B-40E808E6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/>
              <a:t>«Сказка о рыбаке и рыбке»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79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15F8F-C5A8-7B83-1639-98FEC84E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>
            <a:normAutofit/>
          </a:bodyPr>
          <a:lstStyle/>
          <a:p>
            <a:r>
              <a:rPr lang="ru-RU" dirty="0"/>
              <a:t>Сказки А.С. Пушкина: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6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CB1EDE-7BEB-F5D8-A51C-4315878AE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1" y="3299404"/>
            <a:ext cx="4767930" cy="274575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400" dirty="0">
                <a:latin typeface="Times New Roman"/>
                <a:cs typeface="Arial"/>
              </a:rPr>
              <a:t>Сказка о золотом петушке</a:t>
            </a:r>
            <a:endParaRPr lang="ru-RU" sz="1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400" dirty="0">
                <a:latin typeface="Times New Roman"/>
                <a:cs typeface="Arial"/>
              </a:rPr>
              <a:t>Сказка о медведихе</a:t>
            </a:r>
            <a:endParaRPr lang="ru-RU" sz="1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400" dirty="0">
                <a:latin typeface="Times New Roman"/>
                <a:cs typeface="Arial"/>
              </a:rPr>
              <a:t>Сказка о мёртвой царевне и о семи богатырях</a:t>
            </a:r>
            <a:endParaRPr lang="ru-RU" sz="1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400" dirty="0">
                <a:latin typeface="Times New Roman"/>
                <a:cs typeface="Arial"/>
              </a:rPr>
              <a:t>Сказка о попе и о работнике его Балде</a:t>
            </a:r>
            <a:endParaRPr lang="ru-RU" sz="1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400" dirty="0">
                <a:latin typeface="Times New Roman"/>
                <a:cs typeface="Arial"/>
              </a:rPr>
              <a:t>Сказка о рыбаке и рыбке</a:t>
            </a:r>
            <a:endParaRPr lang="ru-RU" sz="1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400" dirty="0">
                <a:latin typeface="Times New Roman"/>
                <a:cs typeface="Arial"/>
              </a:rPr>
              <a:t>Сказка о царе Салтане</a:t>
            </a:r>
            <a:endParaRPr lang="ru-RU" sz="1400" dirty="0">
              <a:latin typeface="Times New Roman"/>
            </a:endParaRPr>
          </a:p>
          <a:p>
            <a:pPr>
              <a:lnSpc>
                <a:spcPct val="100000"/>
              </a:lnSpc>
            </a:pPr>
            <a:br>
              <a:rPr lang="en-US" sz="1400"/>
            </a:br>
            <a:endParaRPr lang="en-US" sz="1400"/>
          </a:p>
          <a:p>
            <a:pPr>
              <a:lnSpc>
                <a:spcPct val="100000"/>
              </a:lnSpc>
            </a:pPr>
            <a:endParaRPr lang="ru-RU" sz="1400"/>
          </a:p>
        </p:txBody>
      </p:sp>
      <p:pic>
        <p:nvPicPr>
          <p:cNvPr id="6" name="Рисунок 5" descr="Конкурс &quot;Сказки А.С.Пушкина&quot; - Всероссийские и международные дистанционные  конкурсы для детей - дошкольников и школьников">
            <a:extLst>
              <a:ext uri="{FF2B5EF4-FFF2-40B4-BE49-F238E27FC236}">
                <a16:creationId xmlns:a16="http://schemas.microsoft.com/office/drawing/2014/main" id="{EE7E6D7E-5AFC-4E15-B4DD-C6BFC6F7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7" r="2" b="12231"/>
          <a:stretch/>
        </p:blipFill>
        <p:spPr>
          <a:xfrm>
            <a:off x="5980741" y="3289738"/>
            <a:ext cx="5654663" cy="2911805"/>
          </a:xfrm>
          <a:prstGeom prst="rect">
            <a:avLst/>
          </a:prstGeom>
        </p:spPr>
      </p:pic>
      <p:pic>
        <p:nvPicPr>
          <p:cNvPr id="4" name="Рисунок 3" descr="Сказки Пушкина. Сказка о царе Салтане - ТЮЗ им. А.А. Брянцева - Каталог  театров - Театр - РЕВИЗОР.РУ">
            <a:extLst>
              <a:ext uri="{FF2B5EF4-FFF2-40B4-BE49-F238E27FC236}">
                <a16:creationId xmlns:a16="http://schemas.microsoft.com/office/drawing/2014/main" id="{3B3AC1A2-7C47-C5BC-C5BE-0059CD60E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83" b="4"/>
          <a:stretch/>
        </p:blipFill>
        <p:spPr>
          <a:xfrm>
            <a:off x="5980742" y="557169"/>
            <a:ext cx="2845057" cy="2770351"/>
          </a:xfrm>
          <a:prstGeom prst="rect">
            <a:avLst/>
          </a:prstGeom>
        </p:spPr>
      </p:pic>
      <p:pic>
        <p:nvPicPr>
          <p:cNvPr id="5" name="Рисунок 4" descr="Инсценировка сказки А.С. Пушкина &quot;Сказка о рыбаке и рыбке&quot; | МБДОУ МО  Г.КРАСНОДАР &quot;ДЕТСКИЙ САД № 103&quot;">
            <a:extLst>
              <a:ext uri="{FF2B5EF4-FFF2-40B4-BE49-F238E27FC236}">
                <a16:creationId xmlns:a16="http://schemas.microsoft.com/office/drawing/2014/main" id="{D344DC7F-8851-2596-8F72-5E561CAC6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83" r="24229" b="-4"/>
          <a:stretch/>
        </p:blipFill>
        <p:spPr>
          <a:xfrm>
            <a:off x="8790347" y="557169"/>
            <a:ext cx="2845057" cy="2770351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28992" y="4941168"/>
            <a:ext cx="2863005" cy="191683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195345" y="549833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56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3401">
            <a:hlinkClick r:id="" action="ppaction://media"/>
            <a:extLst>
              <a:ext uri="{FF2B5EF4-FFF2-40B4-BE49-F238E27FC236}">
                <a16:creationId xmlns:a16="http://schemas.microsoft.com/office/drawing/2014/main" id="{279A6677-B78C-67FC-0B4F-D9DAEFD5A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370" y="460076"/>
            <a:ext cx="10745637" cy="5923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40A36-2859-B9FC-1C61-AFEB8CE526D1}"/>
              </a:ext>
            </a:extLst>
          </p:cNvPr>
          <p:cNvSpPr txBox="1"/>
          <p:nvPr/>
        </p:nvSpPr>
        <p:spPr>
          <a:xfrm>
            <a:off x="805343" y="90744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Видео-викторина</a:t>
            </a:r>
          </a:p>
        </p:txBody>
      </p:sp>
    </p:spTree>
    <p:extLst>
      <p:ext uri="{BB962C8B-B14F-4D97-AF65-F5344CB8AC3E}">
        <p14:creationId xmlns:p14="http://schemas.microsoft.com/office/powerpoint/2010/main" val="13669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B211A-7A77-E182-C558-568D4301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19" y="2222228"/>
            <a:ext cx="10041962" cy="2103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i="0" dirty="0">
                <a:latin typeface="Times New Roman"/>
                <a:cs typeface="Times New Roman"/>
              </a:rPr>
              <a:t>Определите, </a:t>
            </a:r>
            <a:r>
              <a:rPr lang="en-US" sz="4400" i="0" dirty="0" err="1">
                <a:latin typeface="Times New Roman"/>
                <a:cs typeface="Times New Roman"/>
              </a:rPr>
              <a:t>какие</a:t>
            </a:r>
            <a:r>
              <a:rPr lang="en-US" sz="4400" i="0" dirty="0">
                <a:latin typeface="Times New Roman"/>
                <a:cs typeface="Times New Roman"/>
              </a:rPr>
              <a:t> </a:t>
            </a:r>
            <a:r>
              <a:rPr lang="en-US" sz="4400" i="0" dirty="0" err="1">
                <a:latin typeface="Times New Roman"/>
                <a:cs typeface="Times New Roman"/>
              </a:rPr>
              <a:t>герои</a:t>
            </a:r>
            <a:r>
              <a:rPr lang="en-US" sz="4400" i="0" dirty="0">
                <a:latin typeface="Times New Roman"/>
                <a:cs typeface="Times New Roman"/>
              </a:rPr>
              <a:t> </a:t>
            </a:r>
            <a:r>
              <a:rPr lang="en-US" sz="4400" i="0" dirty="0" err="1">
                <a:latin typeface="Times New Roman"/>
                <a:cs typeface="Times New Roman"/>
              </a:rPr>
              <a:t>сказок</a:t>
            </a:r>
            <a:r>
              <a:rPr lang="en-US" sz="4400" i="0" dirty="0">
                <a:latin typeface="Times New Roman"/>
                <a:cs typeface="Times New Roman"/>
              </a:rPr>
              <a:t> А.С.</a:t>
            </a:r>
            <a:r>
              <a:rPr lang="ru-RU" sz="4400" i="0" dirty="0">
                <a:latin typeface="Times New Roman"/>
                <a:cs typeface="Times New Roman"/>
              </a:rPr>
              <a:t> </a:t>
            </a:r>
            <a:r>
              <a:rPr lang="en-US" sz="4400" i="0" dirty="0" err="1">
                <a:latin typeface="Times New Roman"/>
                <a:cs typeface="Times New Roman"/>
              </a:rPr>
              <a:t>Пушкина</a:t>
            </a:r>
            <a:r>
              <a:rPr lang="en-US" sz="4400" i="0" dirty="0">
                <a:latin typeface="Times New Roman"/>
                <a:cs typeface="Times New Roman"/>
              </a:rPr>
              <a:t> </a:t>
            </a:r>
            <a:r>
              <a:rPr lang="en-US" sz="4400" i="0" dirty="0" err="1">
                <a:latin typeface="Times New Roman"/>
                <a:cs typeface="Times New Roman"/>
              </a:rPr>
              <a:t>перед</a:t>
            </a:r>
            <a:r>
              <a:rPr lang="en-US" sz="4400" i="0" dirty="0">
                <a:latin typeface="Times New Roman"/>
                <a:cs typeface="Times New Roman"/>
              </a:rPr>
              <a:t> </a:t>
            </a:r>
            <a:r>
              <a:rPr lang="en-US" sz="4400" i="0" dirty="0" err="1">
                <a:latin typeface="Times New Roman"/>
                <a:cs typeface="Times New Roman"/>
              </a:rPr>
              <a:t>вами</a:t>
            </a:r>
            <a:r>
              <a:rPr lang="en-US" sz="4400" i="0" dirty="0">
                <a:latin typeface="Times New Roman"/>
                <a:cs typeface="Times New Roman"/>
              </a:rPr>
              <a:t>.</a:t>
            </a:r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5004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арь Салтан | Сказки, Иллюстрации, Рисунок">
            <a:extLst>
              <a:ext uri="{FF2B5EF4-FFF2-40B4-BE49-F238E27FC236}">
                <a16:creationId xmlns:a16="http://schemas.microsoft.com/office/drawing/2014/main" id="{2BCB493F-0108-53E4-52BE-9227F673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09" y="1140475"/>
            <a:ext cx="5503652" cy="45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9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D1E8-3F38-1586-D593-77816933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8CD3F1-AEDB-2291-38B3-610E4AEFB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Царь Салтан</a:t>
            </a:r>
          </a:p>
        </p:txBody>
      </p:sp>
    </p:spTree>
    <p:extLst>
      <p:ext uri="{BB962C8B-B14F-4D97-AF65-F5344CB8AC3E}">
        <p14:creationId xmlns:p14="http://schemas.microsoft.com/office/powerpoint/2010/main" val="22140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6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Объект 3" descr="Изображение выглядит как картин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77029F3-75E2-CB3A-8F9E-28969919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924" y="595925"/>
            <a:ext cx="4147016" cy="5661456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6815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F19E2-88FC-D87B-449A-9603CB34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149C3-C558-2381-18BF-AE320D429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Царевна-лебедь</a:t>
            </a:r>
          </a:p>
        </p:txBody>
      </p:sp>
    </p:spTree>
    <p:extLst>
      <p:ext uri="{BB962C8B-B14F-4D97-AF65-F5344CB8AC3E}">
        <p14:creationId xmlns:p14="http://schemas.microsoft.com/office/powerpoint/2010/main" val="1840367592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317</Words>
  <Application>Microsoft Office PowerPoint</Application>
  <PresentationFormat>Широкоэкранный</PresentationFormat>
  <Paragraphs>52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Avenir Next LT Pro</vt:lpstr>
      <vt:lpstr>Avenir Next LT Pro Light</vt:lpstr>
      <vt:lpstr>Georgia Pro Semibold</vt:lpstr>
      <vt:lpstr>Times New Roman</vt:lpstr>
      <vt:lpstr>RocaVTI</vt:lpstr>
      <vt:lpstr>Александр Сергеевич Пушкин (1799-1837)</vt:lpstr>
      <vt:lpstr> Арина Родионовна -   няня Пушкина</vt:lpstr>
      <vt:lpstr>Сказки А.С. Пушкина:</vt:lpstr>
      <vt:lpstr>Презентация PowerPoint</vt:lpstr>
      <vt:lpstr>Определите, какие герои сказок А.С. Пушкина перед вами.</vt:lpstr>
      <vt:lpstr>Презентация PowerPoint</vt:lpstr>
      <vt:lpstr>Ответ:</vt:lpstr>
      <vt:lpstr>Презентация PowerPoint</vt:lpstr>
      <vt:lpstr>Ответ:</vt:lpstr>
      <vt:lpstr>Презентация PowerPoint</vt:lpstr>
      <vt:lpstr>Ответ:</vt:lpstr>
      <vt:lpstr>Презентация PowerPoint</vt:lpstr>
      <vt:lpstr>Ответ:</vt:lpstr>
      <vt:lpstr>Презентация PowerPoint</vt:lpstr>
      <vt:lpstr>Ответ:</vt:lpstr>
      <vt:lpstr>«Свет мой, зеркальце! Скажи, Да всю правду доложи: Я ль на свете всех милее, Всех румяней и белее?».</vt:lpstr>
      <vt:lpstr>Ответ:</vt:lpstr>
      <vt:lpstr>«Сказка ложь, да в ней намёк! Добрым молодцам урок».</vt:lpstr>
      <vt:lpstr>Ответ:</vt:lpstr>
      <vt:lpstr>«Ест за четверых, работает за семерых».</vt:lpstr>
      <vt:lpstr>Ответ:</vt:lpstr>
      <vt:lpstr>«Родила царица в ночь не то сына, не то дочь».</vt:lpstr>
      <vt:lpstr>Ответ:</vt:lpstr>
      <vt:lpstr>«Жил старик со старухой у самого синего моря».</vt:lpstr>
      <vt:lpstr>Ответ: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Чирко</dc:creator>
  <cp:lastModifiedBy>Сергей Демченков</cp:lastModifiedBy>
  <cp:revision>157</cp:revision>
  <dcterms:created xsi:type="dcterms:W3CDTF">2024-04-20T07:35:31Z</dcterms:created>
  <dcterms:modified xsi:type="dcterms:W3CDTF">2024-10-26T21:03:49Z</dcterms:modified>
</cp:coreProperties>
</file>